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ontserrat" panose="00000500000000000000" pitchFamily="2" charset="0"/>
      <p:regular r:id="rId11"/>
      <p:bold r:id="rId12"/>
      <p:italic r:id="rId13"/>
      <p:boldItalic r:id="rId14"/>
    </p:embeddedFont>
    <p:embeddedFont>
      <p:font typeface="Nirmala Text" panose="020B0502040204020203" pitchFamily="34" charset="0"/>
      <p:regular r:id="rId15"/>
    </p:embeddedFont>
    <p:embeddedFont>
      <p:font typeface="Raleway" pitchFamily="2" charset="0"/>
      <p:regular r:id="rId16"/>
      <p:bold r:id="rId17"/>
      <p:italic r:id="rId18"/>
      <p:boldItalic r:id="rId19"/>
    </p:embeddedFont>
    <p:embeddedFont>
      <p:font typeface="Source Sans Pro" panose="020B0503030403020204" pitchFamily="3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110" y="3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765f5591b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765f5591b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d88674b8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d88674b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d88674b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d88674b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d88674b8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d88674b8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8d88674b8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8d88674b8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d88674b8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d88674b8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8d88674b8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8d88674b8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2286000" lvl="4"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15950" y="4568875"/>
            <a:ext cx="371380" cy="4642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15aqFQQVBW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CodeX and RGB</a:t>
            </a:r>
            <a:endParaRPr/>
          </a:p>
        </p:txBody>
      </p:sp>
      <p:sp>
        <p:nvSpPr>
          <p:cNvPr id="62" name="Google Shape;62;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Setting pixels to any color using RGB tuples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RGB?</a:t>
            </a:r>
            <a:endParaRPr/>
          </a:p>
        </p:txBody>
      </p:sp>
      <p:sp>
        <p:nvSpPr>
          <p:cNvPr id="68" name="Google Shape;68;p14"/>
          <p:cNvSpPr txBox="1">
            <a:spLocks noGrp="1"/>
          </p:cNvSpPr>
          <p:nvPr>
            <p:ph type="body" idx="1"/>
          </p:nvPr>
        </p:nvSpPr>
        <p:spPr>
          <a:xfrm>
            <a:off x="3139075" y="1152475"/>
            <a:ext cx="5693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RGB stands for Red, Green, Blue. </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120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Find out more by watching the short video on the next slide.  </a:t>
            </a:r>
            <a:endParaRPr dirty="0">
              <a:latin typeface="Nirmala Text" panose="020B0502040204020203" pitchFamily="34" charset="0"/>
              <a:ea typeface="Nirmala Text" panose="020B0502040204020203" pitchFamily="34" charset="0"/>
              <a:cs typeface="Nirmala Text" panose="020B0502040204020203" pitchFamily="34" charset="0"/>
            </a:endParaRPr>
          </a:p>
        </p:txBody>
      </p:sp>
      <p:pic>
        <p:nvPicPr>
          <p:cNvPr id="69" name="Google Shape;69;p14"/>
          <p:cNvPicPr preferRelativeResize="0"/>
          <p:nvPr/>
        </p:nvPicPr>
        <p:blipFill>
          <a:blip r:embed="rId3">
            <a:alphaModFix/>
          </a:blip>
          <a:stretch>
            <a:fillRect/>
          </a:stretch>
        </p:blipFill>
        <p:spPr>
          <a:xfrm>
            <a:off x="152400" y="1220825"/>
            <a:ext cx="2834276" cy="21257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11705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Code.org video on pixels</a:t>
            </a:r>
            <a:endParaRPr/>
          </a:p>
        </p:txBody>
      </p:sp>
      <p:sp>
        <p:nvSpPr>
          <p:cNvPr id="75" name="Google Shape;75;p15"/>
          <p:cNvSpPr txBox="1">
            <a:spLocks noGrp="1"/>
          </p:cNvSpPr>
          <p:nvPr>
            <p:ph type="body" idx="1"/>
          </p:nvPr>
        </p:nvSpPr>
        <p:spPr>
          <a:xfrm>
            <a:off x="311700" y="1152475"/>
            <a:ext cx="1778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Watch from</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120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0:45 to 2:35 </a:t>
            </a:r>
            <a:endParaRPr dirty="0">
              <a:latin typeface="Nirmala Text" panose="020B0502040204020203" pitchFamily="34" charset="0"/>
              <a:ea typeface="Nirmala Text" panose="020B0502040204020203" pitchFamily="34" charset="0"/>
              <a:cs typeface="Nirmala Text" panose="020B0502040204020203" pitchFamily="34" charset="0"/>
            </a:endParaRPr>
          </a:p>
        </p:txBody>
      </p:sp>
      <p:pic>
        <p:nvPicPr>
          <p:cNvPr id="76" name="Google Shape;76;p15" descr="Hear Instagram co-founder explain how images are represented in binary, and how image filters work on the inside. This video is part of the Code.org video lecture series for the upcoming Computer Science Principles high school course. For more about the curriculum see http://code.org/educate/csp. For other educational videos from Code.org see http://code.org/educate/videos.&#10;&#10;Special thanks to Kevin Systrom and Instagram and Piper Hanson photography http://piperhanson.com&#10;&#10;Help us translate into your language: http://code.org/translate/videos&#10;&#10;Help us caption &amp; translate this video!&#10;&#10;https://amara.org/v/G71r/" title="Images, Pixels and RGB">
            <a:hlinkClick r:id="rId3"/>
          </p:cNvPr>
          <p:cNvPicPr preferRelativeResize="0"/>
          <p:nvPr/>
        </p:nvPicPr>
        <p:blipFill>
          <a:blip r:embed="rId4">
            <a:alphaModFix/>
          </a:blip>
          <a:stretch>
            <a:fillRect/>
          </a:stretch>
        </p:blipFill>
        <p:spPr>
          <a:xfrm>
            <a:off x="2248100" y="897350"/>
            <a:ext cx="6527150" cy="3671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RGB values</a:t>
            </a:r>
            <a:endParaRPr/>
          </a:p>
        </p:txBody>
      </p:sp>
      <p:sp>
        <p:nvSpPr>
          <p:cNvPr id="82" name="Google Shape;82;p16"/>
          <p:cNvSpPr txBox="1">
            <a:spLocks noGrp="1"/>
          </p:cNvSpPr>
          <p:nvPr>
            <p:ph type="body" idx="1"/>
          </p:nvPr>
        </p:nvSpPr>
        <p:spPr>
          <a:xfrm>
            <a:off x="2792775" y="1152475"/>
            <a:ext cx="61620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The video mentions “triplets” of numbers. Each number in the triplet represents a value in RGB.</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         = ( 47, 147, 181)</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457200" lvl="0" indent="-381000" algn="l" rtl="0">
              <a:spcBef>
                <a:spcPts val="1200"/>
              </a:spcBef>
              <a:spcAft>
                <a:spcPts val="0"/>
              </a:spcAft>
              <a:buSzPts val="2400"/>
              <a:buChar char="●"/>
            </a:pPr>
            <a:r>
              <a:rPr lang="en" dirty="0">
                <a:latin typeface="Nirmala Text" panose="020B0502040204020203" pitchFamily="34" charset="0"/>
                <a:ea typeface="Nirmala Text" panose="020B0502040204020203" pitchFamily="34" charset="0"/>
                <a:cs typeface="Nirmala Text" panose="020B0502040204020203" pitchFamily="34" charset="0"/>
              </a:rPr>
              <a:t>The first number is the amount of red</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457200" lvl="0" indent="-381000" algn="l" rtl="0">
              <a:spcBef>
                <a:spcPts val="0"/>
              </a:spcBef>
              <a:spcAft>
                <a:spcPts val="0"/>
              </a:spcAft>
              <a:buSzPts val="2400"/>
              <a:buChar char="●"/>
            </a:pPr>
            <a:r>
              <a:rPr lang="en" dirty="0">
                <a:latin typeface="Nirmala Text" panose="020B0502040204020203" pitchFamily="34" charset="0"/>
                <a:ea typeface="Nirmala Text" panose="020B0502040204020203" pitchFamily="34" charset="0"/>
                <a:cs typeface="Nirmala Text" panose="020B0502040204020203" pitchFamily="34" charset="0"/>
              </a:rPr>
              <a:t>The second number is the amount of green</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457200" lvl="0" indent="-381000" algn="l" rtl="0">
              <a:spcBef>
                <a:spcPts val="0"/>
              </a:spcBef>
              <a:spcAft>
                <a:spcPts val="0"/>
              </a:spcAft>
              <a:buSzPts val="2400"/>
              <a:buChar char="●"/>
            </a:pPr>
            <a:r>
              <a:rPr lang="en" dirty="0">
                <a:latin typeface="Nirmala Text" panose="020B0502040204020203" pitchFamily="34" charset="0"/>
                <a:ea typeface="Nirmala Text" panose="020B0502040204020203" pitchFamily="34" charset="0"/>
                <a:cs typeface="Nirmala Text" panose="020B0502040204020203" pitchFamily="34" charset="0"/>
              </a:rPr>
              <a:t>The third number is the amount of blue  </a:t>
            </a:r>
            <a:endParaRPr dirty="0">
              <a:latin typeface="Nirmala Text" panose="020B0502040204020203" pitchFamily="34" charset="0"/>
              <a:ea typeface="Nirmala Text" panose="020B0502040204020203" pitchFamily="34" charset="0"/>
              <a:cs typeface="Nirmala Text" panose="020B0502040204020203" pitchFamily="34" charset="0"/>
            </a:endParaRPr>
          </a:p>
        </p:txBody>
      </p:sp>
      <p:pic>
        <p:nvPicPr>
          <p:cNvPr id="83" name="Google Shape;83;p16"/>
          <p:cNvPicPr preferRelativeResize="0"/>
          <p:nvPr/>
        </p:nvPicPr>
        <p:blipFill>
          <a:blip r:embed="rId3">
            <a:alphaModFix/>
          </a:blip>
          <a:stretch>
            <a:fillRect/>
          </a:stretch>
        </p:blipFill>
        <p:spPr>
          <a:xfrm>
            <a:off x="152400" y="1220825"/>
            <a:ext cx="2497774" cy="1873325"/>
          </a:xfrm>
          <a:prstGeom prst="rect">
            <a:avLst/>
          </a:prstGeom>
          <a:noFill/>
          <a:ln>
            <a:noFill/>
          </a:ln>
        </p:spPr>
      </p:pic>
      <p:pic>
        <p:nvPicPr>
          <p:cNvPr id="84" name="Google Shape;84;p16"/>
          <p:cNvPicPr preferRelativeResize="0"/>
          <p:nvPr/>
        </p:nvPicPr>
        <p:blipFill>
          <a:blip r:embed="rId4">
            <a:alphaModFix/>
          </a:blip>
          <a:stretch>
            <a:fillRect/>
          </a:stretch>
        </p:blipFill>
        <p:spPr>
          <a:xfrm>
            <a:off x="2892200" y="2187300"/>
            <a:ext cx="514350" cy="5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RGB values</a:t>
            </a:r>
            <a:endParaRPr/>
          </a:p>
        </p:txBody>
      </p:sp>
      <p:sp>
        <p:nvSpPr>
          <p:cNvPr id="90" name="Google Shape;90;p17"/>
          <p:cNvSpPr txBox="1">
            <a:spLocks noGrp="1"/>
          </p:cNvSpPr>
          <p:nvPr>
            <p:ph type="body" idx="1"/>
          </p:nvPr>
        </p:nvSpPr>
        <p:spPr>
          <a:xfrm>
            <a:off x="5430725" y="1152475"/>
            <a:ext cx="3524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Use online software to select a color and find the RGB colors.</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(47, 147, 181) </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457200" lvl="0" indent="-381000" algn="l" rtl="0">
              <a:spcBef>
                <a:spcPts val="1200"/>
              </a:spcBef>
              <a:spcAft>
                <a:spcPts val="0"/>
              </a:spcAft>
              <a:buSzPts val="2400"/>
              <a:buChar char="●"/>
            </a:pPr>
            <a:r>
              <a:rPr lang="en" dirty="0">
                <a:latin typeface="Nirmala Text" panose="020B0502040204020203" pitchFamily="34" charset="0"/>
                <a:ea typeface="Nirmala Text" panose="020B0502040204020203" pitchFamily="34" charset="0"/>
                <a:cs typeface="Nirmala Text" panose="020B0502040204020203" pitchFamily="34" charset="0"/>
              </a:rPr>
              <a:t>In Python, the triplet is called a “tuple”</a:t>
            </a:r>
            <a:endParaRPr dirty="0">
              <a:latin typeface="Nirmala Text" panose="020B0502040204020203" pitchFamily="34" charset="0"/>
              <a:ea typeface="Nirmala Text" panose="020B0502040204020203" pitchFamily="34" charset="0"/>
              <a:cs typeface="Nirmala Text" panose="020B0502040204020203" pitchFamily="34" charset="0"/>
            </a:endParaRPr>
          </a:p>
        </p:txBody>
      </p:sp>
      <p:pic>
        <p:nvPicPr>
          <p:cNvPr id="91" name="Google Shape;91;p17"/>
          <p:cNvPicPr preferRelativeResize="0"/>
          <p:nvPr/>
        </p:nvPicPr>
        <p:blipFill>
          <a:blip r:embed="rId3">
            <a:alphaModFix/>
          </a:blip>
          <a:stretch>
            <a:fillRect/>
          </a:stretch>
        </p:blipFill>
        <p:spPr>
          <a:xfrm>
            <a:off x="152400" y="1220825"/>
            <a:ext cx="5186375" cy="3020275"/>
          </a:xfrm>
          <a:prstGeom prst="rect">
            <a:avLst/>
          </a:prstGeom>
          <a:noFill/>
          <a:ln>
            <a:noFill/>
          </a:ln>
        </p:spPr>
      </p:pic>
      <p:sp>
        <p:nvSpPr>
          <p:cNvPr id="92" name="Google Shape;92;p17"/>
          <p:cNvSpPr/>
          <p:nvPr/>
        </p:nvSpPr>
        <p:spPr>
          <a:xfrm>
            <a:off x="4218700" y="2285550"/>
            <a:ext cx="845400" cy="5601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RGB values</a:t>
            </a:r>
            <a:endParaRPr/>
          </a:p>
        </p:txBody>
      </p:sp>
      <p:sp>
        <p:nvSpPr>
          <p:cNvPr id="98" name="Google Shape;98;p18"/>
          <p:cNvSpPr txBox="1">
            <a:spLocks noGrp="1"/>
          </p:cNvSpPr>
          <p:nvPr>
            <p:ph type="body" idx="1"/>
          </p:nvPr>
        </p:nvSpPr>
        <p:spPr>
          <a:xfrm>
            <a:off x="369050" y="1068425"/>
            <a:ext cx="35241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Set your own colors by changing the color value to a tuple instead of a built-in color:</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color = (47, 147, 181) </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120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You can do this throughout the program, as often as you want. Or set the value in the pixels.set command.</a:t>
            </a:r>
            <a:endParaRPr dirty="0">
              <a:latin typeface="Nirmala Text" panose="020B0502040204020203" pitchFamily="34" charset="0"/>
              <a:ea typeface="Nirmala Text" panose="020B0502040204020203" pitchFamily="34" charset="0"/>
              <a:cs typeface="Nirmala Text" panose="020B0502040204020203" pitchFamily="34" charset="0"/>
            </a:endParaRPr>
          </a:p>
        </p:txBody>
      </p:sp>
      <p:pic>
        <p:nvPicPr>
          <p:cNvPr id="99" name="Google Shape;99;p18"/>
          <p:cNvPicPr preferRelativeResize="0"/>
          <p:nvPr/>
        </p:nvPicPr>
        <p:blipFill>
          <a:blip r:embed="rId3">
            <a:alphaModFix/>
          </a:blip>
          <a:stretch>
            <a:fillRect/>
          </a:stretch>
        </p:blipFill>
        <p:spPr>
          <a:xfrm>
            <a:off x="4843675" y="590225"/>
            <a:ext cx="3693550" cy="3729525"/>
          </a:xfrm>
          <a:prstGeom prst="rect">
            <a:avLst/>
          </a:prstGeom>
          <a:noFill/>
          <a:ln>
            <a:noFill/>
          </a:ln>
        </p:spPr>
      </p:pic>
      <p:sp>
        <p:nvSpPr>
          <p:cNvPr id="100" name="Google Shape;100;p18"/>
          <p:cNvSpPr/>
          <p:nvPr/>
        </p:nvSpPr>
        <p:spPr>
          <a:xfrm>
            <a:off x="4820300" y="959725"/>
            <a:ext cx="28476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6529525" y="2954725"/>
            <a:ext cx="15720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18"/>
          <p:cNvCxnSpPr>
            <a:endCxn id="100" idx="1"/>
          </p:cNvCxnSpPr>
          <p:nvPr/>
        </p:nvCxnSpPr>
        <p:spPr>
          <a:xfrm rot="10800000" flipH="1">
            <a:off x="2662400" y="1117375"/>
            <a:ext cx="2157900" cy="1419000"/>
          </a:xfrm>
          <a:prstGeom prst="straightConnector1">
            <a:avLst/>
          </a:prstGeom>
          <a:noFill/>
          <a:ln w="19050" cap="flat" cmpd="sng">
            <a:solidFill>
              <a:srgbClr val="FF0000"/>
            </a:solidFill>
            <a:prstDash val="solid"/>
            <a:round/>
            <a:headEnd type="none" w="med" len="med"/>
            <a:tailEnd type="triangle" w="med" len="med"/>
          </a:ln>
        </p:spPr>
      </p:cxnSp>
      <p:cxnSp>
        <p:nvCxnSpPr>
          <p:cNvPr id="103" name="Google Shape;103;p18"/>
          <p:cNvCxnSpPr>
            <a:cxnSpLocks/>
            <a:endCxn id="101" idx="1"/>
          </p:cNvCxnSpPr>
          <p:nvPr/>
        </p:nvCxnSpPr>
        <p:spPr>
          <a:xfrm flipV="1">
            <a:off x="1645920" y="3112375"/>
            <a:ext cx="4883605" cy="74962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RGB values</a:t>
            </a:r>
            <a:endParaRPr/>
          </a:p>
        </p:txBody>
      </p:sp>
      <p:sp>
        <p:nvSpPr>
          <p:cNvPr id="109" name="Google Shape;109;p19"/>
          <p:cNvSpPr txBox="1">
            <a:spLocks noGrp="1"/>
          </p:cNvSpPr>
          <p:nvPr>
            <p:ph type="body" idx="1"/>
          </p:nvPr>
        </p:nvSpPr>
        <p:spPr>
          <a:xfrm>
            <a:off x="369050" y="1068425"/>
            <a:ext cx="35241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You can add a third value in the pixels.set() command, which determines the brightness.</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120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Brightness values are from 0 to 100</a:t>
            </a:r>
            <a:endParaRPr dirty="0">
              <a:latin typeface="Nirmala Text" panose="020B0502040204020203" pitchFamily="34" charset="0"/>
              <a:ea typeface="Nirmala Text" panose="020B0502040204020203" pitchFamily="34" charset="0"/>
              <a:cs typeface="Nirmala Text" panose="020B0502040204020203" pitchFamily="34" charset="0"/>
            </a:endParaRPr>
          </a:p>
        </p:txBody>
      </p:sp>
      <p:pic>
        <p:nvPicPr>
          <p:cNvPr id="110" name="Google Shape;110;p19"/>
          <p:cNvPicPr preferRelativeResize="0"/>
          <p:nvPr/>
        </p:nvPicPr>
        <p:blipFill>
          <a:blip r:embed="rId3">
            <a:alphaModFix/>
          </a:blip>
          <a:stretch>
            <a:fillRect/>
          </a:stretch>
        </p:blipFill>
        <p:spPr>
          <a:xfrm>
            <a:off x="4909547" y="708450"/>
            <a:ext cx="3833578" cy="3416400"/>
          </a:xfrm>
          <a:prstGeom prst="rect">
            <a:avLst/>
          </a:prstGeom>
          <a:noFill/>
          <a:ln>
            <a:noFill/>
          </a:ln>
        </p:spPr>
      </p:pic>
      <p:cxnSp>
        <p:nvCxnSpPr>
          <p:cNvPr id="111" name="Google Shape;111;p19"/>
          <p:cNvCxnSpPr>
            <a:endCxn id="112" idx="1"/>
          </p:cNvCxnSpPr>
          <p:nvPr/>
        </p:nvCxnSpPr>
        <p:spPr>
          <a:xfrm rot="10800000" flipH="1">
            <a:off x="3578675" y="1440525"/>
            <a:ext cx="3448800" cy="1086000"/>
          </a:xfrm>
          <a:prstGeom prst="straightConnector1">
            <a:avLst/>
          </a:prstGeom>
          <a:noFill/>
          <a:ln w="19050" cap="flat" cmpd="sng">
            <a:solidFill>
              <a:srgbClr val="FF0000"/>
            </a:solidFill>
            <a:prstDash val="solid"/>
            <a:round/>
            <a:headEnd type="none" w="med" len="med"/>
            <a:tailEnd type="triangle" w="med" len="med"/>
          </a:ln>
        </p:spPr>
      </p:cxnSp>
      <p:sp>
        <p:nvSpPr>
          <p:cNvPr id="112" name="Google Shape;112;p19"/>
          <p:cNvSpPr/>
          <p:nvPr/>
        </p:nvSpPr>
        <p:spPr>
          <a:xfrm>
            <a:off x="7027475" y="1282875"/>
            <a:ext cx="4728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Random RGB values</a:t>
            </a:r>
            <a:endParaRPr/>
          </a:p>
        </p:txBody>
      </p:sp>
      <p:sp>
        <p:nvSpPr>
          <p:cNvPr id="118" name="Google Shape;118;p20"/>
          <p:cNvSpPr txBox="1">
            <a:spLocks noGrp="1"/>
          </p:cNvSpPr>
          <p:nvPr>
            <p:ph type="body" idx="1"/>
          </p:nvPr>
        </p:nvSpPr>
        <p:spPr>
          <a:xfrm>
            <a:off x="369050" y="1068425"/>
            <a:ext cx="3524100" cy="3537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If you want to try something new, generate random numbers for R, G and B and see what color happens!</a:t>
            </a:r>
            <a:endParaRPr dirty="0">
              <a:latin typeface="Nirmala Text" panose="020B0502040204020203" pitchFamily="34" charset="0"/>
              <a:ea typeface="Nirmala Text" panose="020B0502040204020203" pitchFamily="34" charset="0"/>
              <a:cs typeface="Nirmala Text" panose="020B0502040204020203" pitchFamily="34" charset="0"/>
            </a:endParaRPr>
          </a:p>
          <a:p>
            <a:pPr marL="0" lvl="0" indent="0" algn="l" rtl="0">
              <a:spcBef>
                <a:spcPts val="1200"/>
              </a:spcBef>
              <a:spcAft>
                <a:spcPts val="1200"/>
              </a:spcAft>
              <a:buNone/>
            </a:pPr>
            <a:r>
              <a:rPr lang="en" dirty="0">
                <a:latin typeface="Nirmala Text" panose="020B0502040204020203" pitchFamily="34" charset="0"/>
                <a:ea typeface="Nirmala Text" panose="020B0502040204020203" pitchFamily="34" charset="0"/>
                <a:cs typeface="Nirmala Text" panose="020B0502040204020203" pitchFamily="34" charset="0"/>
              </a:rPr>
              <a:t>Everytime you run the code, or add the code multiple times,  you should get a different color. </a:t>
            </a:r>
            <a:endParaRPr dirty="0">
              <a:latin typeface="Nirmala Text" panose="020B0502040204020203" pitchFamily="34" charset="0"/>
              <a:ea typeface="Nirmala Text" panose="020B0502040204020203" pitchFamily="34" charset="0"/>
              <a:cs typeface="Nirmala Text" panose="020B0502040204020203" pitchFamily="34" charset="0"/>
            </a:endParaRPr>
          </a:p>
        </p:txBody>
      </p:sp>
      <p:pic>
        <p:nvPicPr>
          <p:cNvPr id="119" name="Google Shape;119;p20"/>
          <p:cNvPicPr preferRelativeResize="0"/>
          <p:nvPr/>
        </p:nvPicPr>
        <p:blipFill>
          <a:blip r:embed="rId3">
            <a:alphaModFix/>
          </a:blip>
          <a:stretch>
            <a:fillRect/>
          </a:stretch>
        </p:blipFill>
        <p:spPr>
          <a:xfrm>
            <a:off x="4715575" y="560625"/>
            <a:ext cx="3322257" cy="3924200"/>
          </a:xfrm>
          <a:prstGeom prst="rect">
            <a:avLst/>
          </a:prstGeom>
          <a:noFill/>
          <a:ln>
            <a:noFill/>
          </a:ln>
        </p:spPr>
      </p:pic>
      <p:sp>
        <p:nvSpPr>
          <p:cNvPr id="120" name="Google Shape;120;p20"/>
          <p:cNvSpPr/>
          <p:nvPr/>
        </p:nvSpPr>
        <p:spPr>
          <a:xfrm>
            <a:off x="4711925" y="1176500"/>
            <a:ext cx="33222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4715600" y="2018650"/>
            <a:ext cx="3322200" cy="10989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On-screen Show (16:9)</PresentationFormat>
  <Paragraphs>28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Raleway</vt:lpstr>
      <vt:lpstr>Arial</vt:lpstr>
      <vt:lpstr>Source Sans Pro</vt:lpstr>
      <vt:lpstr>Montserrat</vt:lpstr>
      <vt:lpstr>Calibri</vt:lpstr>
      <vt:lpstr>Nirmala Text</vt:lpstr>
      <vt:lpstr>Plum</vt:lpstr>
      <vt:lpstr>CodeX and RGB</vt:lpstr>
      <vt:lpstr>What is RGB?</vt:lpstr>
      <vt:lpstr>Code.org video on pixels</vt:lpstr>
      <vt:lpstr>Getting RGB values</vt:lpstr>
      <vt:lpstr>Getting RGB values</vt:lpstr>
      <vt:lpstr>Using RGB values</vt:lpstr>
      <vt:lpstr>Using RGB values</vt:lpstr>
      <vt:lpstr>Random RGB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2025-02-07T22:51:01Z</dcterms:modified>
</cp:coreProperties>
</file>